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Lst>
  <p:sldIdLst>
    <p:sldId id="256" r:id="rId8"/>
    <p:sldId id="258" r:id="rId9"/>
    <p:sldId id="259" r:id="rId10"/>
    <p:sldId id="561" r:id="rId11"/>
    <p:sldId id="272" r:id="rId12"/>
    <p:sldId id="562" r:id="rId13"/>
    <p:sldId id="530" r:id="rId14"/>
    <p:sldId id="55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3" d="100"/>
          <a:sy n="53" d="100"/>
        </p:scale>
        <p:origin x="-1128" y="-12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6.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6.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20" cstate="print">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51.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4.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AD554CFA-E73E-4994-8198-448F6C7B44D8}"/>
              </a:ext>
            </a:extLst>
          </p:cNvPr>
          <p:cNvSpPr>
            <a:spLocks noGrp="1"/>
          </p:cNvSpPr>
          <p:nvPr>
            <p:ph type="body" sz="quarter" idx="11"/>
          </p:nvPr>
        </p:nvSpPr>
        <p:spPr>
          <a:xfrm>
            <a:off x="6672926" y="2395821"/>
            <a:ext cx="5261187" cy="1182207"/>
          </a:xfrm>
        </p:spPr>
        <p:txBody>
          <a:bodyPr>
            <a:normAutofit/>
          </a:bodyPr>
          <a:lstStyle/>
          <a:p>
            <a:r>
              <a:rPr lang="en-US" sz="1500" dirty="0" smtClean="0"/>
              <a:t>-Avantika, Bhrigu, Saurabh</a:t>
            </a:r>
          </a:p>
        </p:txBody>
      </p:sp>
      <p:sp>
        <p:nvSpPr>
          <p:cNvPr id="3" name="Text Placeholder 5">
            <a:extLst>
              <a:ext uri="{FF2B5EF4-FFF2-40B4-BE49-F238E27FC236}">
                <a16:creationId xmlns:a16="http://schemas.microsoft.com/office/drawing/2014/main" xmlns="" id="{AD554CFA-E73E-4994-8198-448F6C7B44D8}"/>
              </a:ext>
            </a:extLst>
          </p:cNvPr>
          <p:cNvSpPr txBox="1">
            <a:spLocks/>
          </p:cNvSpPr>
          <p:nvPr/>
        </p:nvSpPr>
        <p:spPr>
          <a:xfrm>
            <a:off x="6675226" y="1997224"/>
            <a:ext cx="5261187" cy="1182207"/>
          </a:xfrm>
          <a:prstGeom prst="rect">
            <a:avLst/>
          </a:prstGeom>
        </p:spPr>
        <p:txBody>
          <a:bodyPr vert="horz" lIns="0" tIns="0" rIns="0" bIns="0" rtlCol="0" anchor="b">
            <a:normAutofit/>
          </a:bodyPr>
          <a:lstStyle>
            <a:lvl1pPr marL="0" indent="0" algn="r" defTabSz="914400" rtl="0" eaLnBrk="1" latinLnBrk="0" hangingPunct="1">
              <a:lnSpc>
                <a:spcPts val="3000"/>
              </a:lnSpc>
              <a:spcBef>
                <a:spcPts val="0"/>
              </a:spcBef>
              <a:spcAft>
                <a:spcPts val="600"/>
              </a:spcAft>
              <a:buFont typeface="Arial" panose="020B0604020202020204" pitchFamily="34" charset="0"/>
              <a:buNone/>
              <a:defRPr sz="2600" kern="1200">
                <a:solidFill>
                  <a:schemeClr val="accent2"/>
                </a:solidFill>
                <a:latin typeface="+mn-lt"/>
                <a:ea typeface="+mn-ea"/>
                <a:cs typeface="+mn-cs"/>
              </a:defRPr>
            </a:lvl1pPr>
            <a:lvl2pPr marL="457200" indent="0" algn="l" defTabSz="914400" rtl="0" eaLnBrk="1" latinLnBrk="0" hangingPunct="1">
              <a:lnSpc>
                <a:spcPts val="1800"/>
              </a:lnSpc>
              <a:spcBef>
                <a:spcPts val="0"/>
              </a:spcBef>
              <a:spcAft>
                <a:spcPts val="600"/>
              </a:spcAft>
              <a:buClr>
                <a:schemeClr val="accent1"/>
              </a:buClr>
              <a:buFont typeface="Wingdings" panose="05000000000000000000" pitchFamily="2" charset="2"/>
              <a:buNone/>
              <a:defRPr sz="6000" kern="1200">
                <a:solidFill>
                  <a:schemeClr val="bg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Hotel Management System </a:t>
            </a:r>
            <a:endParaRPr lang="en-US" dirty="0"/>
          </a:p>
        </p:txBody>
      </p:sp>
    </p:spTree>
    <p:extLst>
      <p:ext uri="{BB962C8B-B14F-4D97-AF65-F5344CB8AC3E}">
        <p14:creationId xmlns:p14="http://schemas.microsoft.com/office/powerpoint/2010/main" val="312607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a:xfrm>
            <a:off x="390058" y="1344711"/>
            <a:ext cx="7355447" cy="5701553"/>
          </a:xfrm>
        </p:spPr>
        <p:txBody>
          <a:bodyPr/>
          <a:lstStyle/>
          <a:p>
            <a:pPr>
              <a:lnSpc>
                <a:spcPct val="100000"/>
              </a:lnSpc>
              <a:buFont typeface="Arial" pitchFamily="34" charset="0"/>
              <a:buChar char="•"/>
            </a:pPr>
            <a:r>
              <a:rPr lang="en-US" sz="2400" dirty="0" smtClean="0"/>
              <a:t> To create an hotel management system</a:t>
            </a:r>
          </a:p>
          <a:p>
            <a:pPr>
              <a:lnSpc>
                <a:spcPct val="100000"/>
              </a:lnSpc>
              <a:buFont typeface="Arial" pitchFamily="34" charset="0"/>
              <a:buChar char="•"/>
            </a:pPr>
            <a:r>
              <a:rPr lang="en-US" sz="2400" dirty="0" smtClean="0"/>
              <a:t> Two kind of users – Admin and User</a:t>
            </a:r>
          </a:p>
          <a:p>
            <a:pPr>
              <a:lnSpc>
                <a:spcPct val="100000"/>
              </a:lnSpc>
              <a:buFont typeface="Arial" pitchFamily="34" charset="0"/>
              <a:buChar char="•"/>
            </a:pPr>
            <a:r>
              <a:rPr lang="en-US" sz="2400" dirty="0" smtClean="0"/>
              <a:t> Admin can perform CRUD operations on City, Hotel and Room.</a:t>
            </a:r>
          </a:p>
          <a:p>
            <a:pPr>
              <a:lnSpc>
                <a:spcPct val="100000"/>
              </a:lnSpc>
              <a:buFont typeface="Arial" pitchFamily="34" charset="0"/>
              <a:buChar char="•"/>
            </a:pPr>
            <a:r>
              <a:rPr lang="en-US" sz="2400" dirty="0" smtClean="0"/>
              <a:t> User can select </a:t>
            </a:r>
            <a:r>
              <a:rPr lang="en-US" sz="2400" dirty="0" err="1" smtClean="0"/>
              <a:t>checkIn</a:t>
            </a:r>
            <a:r>
              <a:rPr lang="en-US" sz="2400" dirty="0" smtClean="0"/>
              <a:t> date, </a:t>
            </a:r>
            <a:r>
              <a:rPr lang="en-US" sz="2400" dirty="0" err="1" smtClean="0"/>
              <a:t>checkOut</a:t>
            </a:r>
            <a:r>
              <a:rPr lang="en-US" sz="2400" dirty="0" smtClean="0"/>
              <a:t> Date and city Name, and a list of available rooms will be displayed , and the user can book a room.</a:t>
            </a:r>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a:xfrm>
            <a:off x="407988" y="376519"/>
            <a:ext cx="10044635" cy="788894"/>
          </a:xfrm>
        </p:spPr>
        <p:txBody>
          <a:bodyPr/>
          <a:lstStyle/>
          <a:p>
            <a:r>
              <a:rPr lang="en-US" sz="3600"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B2CD7244-54DA-4008-AB9D-273D32B12D61}"/>
              </a:ext>
            </a:extLst>
          </p:cNvPr>
          <p:cNvSpPr>
            <a:spLocks noGrp="1"/>
          </p:cNvSpPr>
          <p:nvPr>
            <p:ph type="body" sz="quarter" idx="11"/>
          </p:nvPr>
        </p:nvSpPr>
        <p:spPr>
          <a:xfrm>
            <a:off x="294777" y="372477"/>
            <a:ext cx="4477520" cy="820597"/>
          </a:xfrm>
        </p:spPr>
        <p:txBody>
          <a:bodyPr/>
          <a:lstStyle/>
          <a:p>
            <a:r>
              <a:rPr lang="en-US" sz="3200" dirty="0"/>
              <a:t>Road Map</a:t>
            </a:r>
          </a:p>
        </p:txBody>
      </p:sp>
      <p:sp>
        <p:nvSpPr>
          <p:cNvPr id="6" name="TextBox 5">
            <a:extLst>
              <a:ext uri="{FF2B5EF4-FFF2-40B4-BE49-F238E27FC236}">
                <a16:creationId xmlns:a16="http://schemas.microsoft.com/office/drawing/2014/main" xmlns="" id="{D7D08FFE-383C-4425-A696-DB0CFF8BBDFF}"/>
              </a:ext>
            </a:extLst>
          </p:cNvPr>
          <p:cNvSpPr txBox="1"/>
          <p:nvPr/>
        </p:nvSpPr>
        <p:spPr>
          <a:xfrm>
            <a:off x="22350" y="1730828"/>
            <a:ext cx="7366825" cy="3816429"/>
          </a:xfrm>
          <a:prstGeom prst="rect">
            <a:avLst/>
          </a:prstGeom>
          <a:noFill/>
        </p:spPr>
        <p:txBody>
          <a:bodyPr wrap="none" rtlCol="0">
            <a:spAutoFit/>
          </a:bodyPr>
          <a:lstStyle/>
          <a:p>
            <a:r>
              <a:rPr lang="en-US" sz="2200" dirty="0"/>
              <a:t>Application will be developed in following phases –</a:t>
            </a:r>
          </a:p>
          <a:p>
            <a:pPr marL="342900" indent="-342900">
              <a:buFont typeface="+mj-lt"/>
              <a:buAutoNum type="arabicPeriod"/>
            </a:pPr>
            <a:r>
              <a:rPr lang="en-US" sz="2200" dirty="0"/>
              <a:t>In memory data storage</a:t>
            </a:r>
            <a:r>
              <a:rPr lang="en-US" sz="2200" dirty="0" smtClean="0"/>
              <a:t>.(using Collection)</a:t>
            </a:r>
            <a:endParaRPr lang="en-US" sz="2200" dirty="0"/>
          </a:p>
          <a:p>
            <a:pPr marL="342900" indent="-342900">
              <a:buFont typeface="+mj-lt"/>
              <a:buAutoNum type="arabicPeriod"/>
            </a:pPr>
            <a:r>
              <a:rPr lang="en-US" sz="2200" dirty="0"/>
              <a:t>JDBC </a:t>
            </a:r>
            <a:r>
              <a:rPr lang="en-US" sz="2200" dirty="0" smtClean="0"/>
              <a:t>implementation(4.3)</a:t>
            </a:r>
            <a:endParaRPr lang="en-US" sz="2200" dirty="0"/>
          </a:p>
          <a:p>
            <a:pPr marL="342900" indent="-342900">
              <a:buFont typeface="+mj-lt"/>
              <a:buAutoNum type="arabicPeriod"/>
            </a:pPr>
            <a:r>
              <a:rPr lang="en-US" sz="2200" dirty="0"/>
              <a:t>Core </a:t>
            </a:r>
            <a:r>
              <a:rPr lang="en-US" sz="2200" dirty="0" smtClean="0"/>
              <a:t>Spring(2.1.9)</a:t>
            </a:r>
            <a:endParaRPr lang="en-US" sz="2200" dirty="0"/>
          </a:p>
          <a:p>
            <a:pPr marL="342900" indent="-342900">
              <a:buFont typeface="+mj-lt"/>
              <a:buAutoNum type="arabicPeriod"/>
            </a:pPr>
            <a:r>
              <a:rPr lang="en-US" sz="2200" dirty="0"/>
              <a:t>JPA </a:t>
            </a:r>
            <a:r>
              <a:rPr lang="en-US" sz="2200" dirty="0" smtClean="0"/>
              <a:t>(2.0)</a:t>
            </a:r>
            <a:endParaRPr lang="en-US" sz="2200" dirty="0"/>
          </a:p>
          <a:p>
            <a:pPr marL="342900" indent="-342900">
              <a:buFont typeface="+mj-lt"/>
              <a:buAutoNum type="arabicPeriod"/>
            </a:pPr>
            <a:r>
              <a:rPr lang="en-US" sz="2200" dirty="0"/>
              <a:t>Spring JPA Integration</a:t>
            </a:r>
          </a:p>
          <a:p>
            <a:pPr marL="342900" indent="-342900">
              <a:buFont typeface="+mj-lt"/>
              <a:buAutoNum type="arabicPeriod"/>
            </a:pPr>
            <a:r>
              <a:rPr lang="en-US" sz="2200" dirty="0"/>
              <a:t>Spring </a:t>
            </a:r>
            <a:r>
              <a:rPr lang="en-US" sz="2200" dirty="0" smtClean="0"/>
              <a:t>Data(2.1.9)</a:t>
            </a:r>
            <a:endParaRPr lang="en-US" sz="2200" dirty="0"/>
          </a:p>
          <a:p>
            <a:pPr marL="342900" indent="-342900">
              <a:buFont typeface="+mj-lt"/>
              <a:buAutoNum type="arabicPeriod"/>
            </a:pPr>
            <a:r>
              <a:rPr lang="en-US" sz="2200" dirty="0"/>
              <a:t>Application as RESTful web service</a:t>
            </a:r>
          </a:p>
          <a:p>
            <a:pPr marL="342900" indent="-342900">
              <a:buFont typeface="+mj-lt"/>
              <a:buAutoNum type="arabicPeriod"/>
            </a:pPr>
            <a:r>
              <a:rPr lang="en-US" sz="2200" dirty="0"/>
              <a:t>Spring </a:t>
            </a:r>
            <a:r>
              <a:rPr lang="en-US" sz="2200" dirty="0" smtClean="0"/>
              <a:t>Boot(2.1.9)</a:t>
            </a:r>
          </a:p>
          <a:p>
            <a:pPr marL="342900" indent="-342900">
              <a:buFont typeface="+mj-lt"/>
              <a:buAutoNum type="arabicPeriod"/>
            </a:pPr>
            <a:r>
              <a:rPr lang="en-US" sz="2200" dirty="0" smtClean="0"/>
              <a:t>Spring Security(2.1.9)</a:t>
            </a:r>
            <a:endParaRPr lang="en-US" sz="2200" dirty="0"/>
          </a:p>
          <a:p>
            <a:pPr marL="342900" indent="-342900">
              <a:buFont typeface="+mj-lt"/>
              <a:buAutoNum type="arabicPeriod"/>
            </a:pPr>
            <a:endParaRPr lang="en-US" sz="2200" dirty="0"/>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45459" y="1255060"/>
            <a:ext cx="6884894" cy="3137646"/>
          </a:xfrm>
        </p:spPr>
        <p:txBody>
          <a:bodyPr/>
          <a:lstStyle/>
          <a:p>
            <a:pPr>
              <a:lnSpc>
                <a:spcPct val="100000"/>
              </a:lnSpc>
              <a:buFont typeface="Arial" pitchFamily="34" charset="0"/>
              <a:buChar char="•"/>
            </a:pPr>
            <a:r>
              <a:rPr lang="en-US" sz="2800" dirty="0" smtClean="0"/>
              <a:t> Frontend – Angular 6.x</a:t>
            </a:r>
          </a:p>
          <a:p>
            <a:pPr>
              <a:lnSpc>
                <a:spcPct val="100000"/>
              </a:lnSpc>
              <a:buFont typeface="Arial" pitchFamily="34" charset="0"/>
              <a:buChar char="•"/>
            </a:pPr>
            <a:r>
              <a:rPr lang="en-US" sz="2800" dirty="0" smtClean="0"/>
              <a:t> Service Layer – Spring Core 2.1.9</a:t>
            </a:r>
          </a:p>
          <a:p>
            <a:pPr>
              <a:lnSpc>
                <a:spcPct val="100000"/>
              </a:lnSpc>
              <a:buFont typeface="Arial" pitchFamily="34" charset="0"/>
              <a:buChar char="•"/>
            </a:pPr>
            <a:r>
              <a:rPr lang="en-US" sz="2800" dirty="0" smtClean="0"/>
              <a:t> Dao Layer – Spring Data </a:t>
            </a:r>
            <a:r>
              <a:rPr lang="en-US" sz="2800" dirty="0" smtClean="0"/>
              <a:t>2.1.9</a:t>
            </a:r>
          </a:p>
          <a:p>
            <a:pPr>
              <a:lnSpc>
                <a:spcPct val="100000"/>
              </a:lnSpc>
              <a:buFont typeface="Arial" pitchFamily="34" charset="0"/>
              <a:buChar char="•"/>
            </a:pPr>
            <a:r>
              <a:rPr lang="en-US" sz="2800" dirty="0" smtClean="0"/>
              <a:t>Deployed using - AWS</a:t>
            </a:r>
            <a:endParaRPr lang="en-US" sz="2800" dirty="0" smtClean="0"/>
          </a:p>
        </p:txBody>
      </p:sp>
      <p:sp>
        <p:nvSpPr>
          <p:cNvPr id="4" name="Title 3"/>
          <p:cNvSpPr>
            <a:spLocks noGrp="1"/>
          </p:cNvSpPr>
          <p:nvPr>
            <p:ph type="title"/>
          </p:nvPr>
        </p:nvSpPr>
        <p:spPr/>
        <p:txBody>
          <a:bodyPr/>
          <a:lstStyle/>
          <a:p>
            <a:r>
              <a:rPr lang="en-US" sz="3200" dirty="0" smtClean="0"/>
              <a:t>Technology Stack Used In Project</a:t>
            </a:r>
            <a:endParaRPr lang="en-US"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a16="http://schemas.microsoft.com/office/drawing/2014/main" xmlns="" id="{704A5916-FAB5-47B8-ADED-506C29D2DF88}"/>
              </a:ext>
            </a:extLst>
          </p:cNvPr>
          <p:cNvSpPr/>
          <p:nvPr/>
        </p:nvSpPr>
        <p:spPr>
          <a:xfrm>
            <a:off x="3970280"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Make booking</a:t>
            </a:r>
            <a:endParaRPr lang="pt-PT" dirty="0"/>
          </a:p>
        </p:txBody>
      </p:sp>
      <p:sp>
        <p:nvSpPr>
          <p:cNvPr id="35" name="Oval 20">
            <a:extLst>
              <a:ext uri="{FF2B5EF4-FFF2-40B4-BE49-F238E27FC236}">
                <a16:creationId xmlns:a16="http://schemas.microsoft.com/office/drawing/2014/main" xmlns=""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xmlns=""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Add/Delete/Update Hotel</a:t>
            </a:r>
            <a:endParaRPr lang="pt-PT" dirty="0"/>
          </a:p>
        </p:txBody>
      </p:sp>
      <p:sp>
        <p:nvSpPr>
          <p:cNvPr id="37" name="Oval 20">
            <a:extLst>
              <a:ext uri="{FF2B5EF4-FFF2-40B4-BE49-F238E27FC236}">
                <a16:creationId xmlns:a16="http://schemas.microsoft.com/office/drawing/2014/main" xmlns=""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Add City</a:t>
            </a:r>
            <a:endParaRPr lang="pt-PT" dirty="0"/>
          </a:p>
        </p:txBody>
      </p:sp>
      <p:sp>
        <p:nvSpPr>
          <p:cNvPr id="38" name="Rectangle 37">
            <a:extLst>
              <a:ext uri="{FF2B5EF4-FFF2-40B4-BE49-F238E27FC236}">
                <a16:creationId xmlns:a16="http://schemas.microsoft.com/office/drawing/2014/main" xmlns=""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xmlns=""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xmlns="" id="{FB91610A-EB58-4E67-BCAE-78EF8A1EFCEE}"/>
              </a:ext>
            </a:extLst>
          </p:cNvPr>
          <p:cNvSpPr/>
          <p:nvPr/>
        </p:nvSpPr>
        <p:spPr>
          <a:xfrm>
            <a:off x="6549984" y="139927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Add/Delete/Update </a:t>
            </a:r>
            <a:r>
              <a:rPr lang="pt-PT" dirty="0" smtClean="0"/>
              <a:t>Room</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45459" y="1255060"/>
            <a:ext cx="6884894" cy="3137646"/>
          </a:xfrm>
        </p:spPr>
        <p:txBody>
          <a:bodyPr/>
          <a:lstStyle/>
          <a:p>
            <a:pPr>
              <a:lnSpc>
                <a:spcPct val="100000"/>
              </a:lnSpc>
              <a:buFont typeface="Arial" pitchFamily="34" charset="0"/>
              <a:buChar char="•"/>
            </a:pPr>
            <a:r>
              <a:rPr lang="en-US" sz="2800" dirty="0" smtClean="0"/>
              <a:t> Maven - 3.6.2</a:t>
            </a:r>
          </a:p>
          <a:p>
            <a:pPr>
              <a:lnSpc>
                <a:spcPct val="100000"/>
              </a:lnSpc>
              <a:buFont typeface="Arial" pitchFamily="34" charset="0"/>
              <a:buChar char="•"/>
            </a:pPr>
            <a:r>
              <a:rPr lang="en-US" sz="2800" dirty="0" smtClean="0"/>
              <a:t> Git - 2.23.0</a:t>
            </a:r>
          </a:p>
          <a:p>
            <a:pPr>
              <a:lnSpc>
                <a:spcPct val="100000"/>
              </a:lnSpc>
              <a:buFont typeface="Arial" pitchFamily="34" charset="0"/>
              <a:buChar char="•"/>
            </a:pPr>
            <a:r>
              <a:rPr lang="en-US" sz="2800" dirty="0" smtClean="0"/>
              <a:t> STS - 4.4.0</a:t>
            </a:r>
          </a:p>
          <a:p>
            <a:pPr>
              <a:lnSpc>
                <a:spcPct val="100000"/>
              </a:lnSpc>
              <a:buFont typeface="Arial" pitchFamily="34" charset="0"/>
              <a:buChar char="•"/>
            </a:pPr>
            <a:r>
              <a:rPr lang="en-US" sz="2800" dirty="0" smtClean="0"/>
              <a:t> Visual Code – 1.39.2</a:t>
            </a:r>
          </a:p>
          <a:p>
            <a:pPr>
              <a:lnSpc>
                <a:spcPct val="100000"/>
              </a:lnSpc>
              <a:buFont typeface="Arial" pitchFamily="34" charset="0"/>
              <a:buChar char="•"/>
            </a:pPr>
            <a:r>
              <a:rPr lang="en-US" sz="2800" dirty="0"/>
              <a:t> </a:t>
            </a:r>
            <a:r>
              <a:rPr lang="en-US" sz="2800" dirty="0" smtClean="0"/>
              <a:t>Heidi SQL – </a:t>
            </a:r>
            <a:r>
              <a:rPr lang="en-US" sz="2800" dirty="0" smtClean="0"/>
              <a:t>10.2.0</a:t>
            </a:r>
          </a:p>
          <a:p>
            <a:pPr>
              <a:lnSpc>
                <a:spcPct val="100000"/>
              </a:lnSpc>
              <a:buFont typeface="Arial" pitchFamily="34" charset="0"/>
              <a:buChar char="•"/>
            </a:pPr>
            <a:r>
              <a:rPr lang="en-US" sz="2800" dirty="0" err="1" smtClean="0"/>
              <a:t>Docker</a:t>
            </a:r>
            <a:r>
              <a:rPr lang="en-US" sz="2800" dirty="0" smtClean="0"/>
              <a:t> – 19.03</a:t>
            </a:r>
            <a:endParaRPr lang="en-US" sz="2800" dirty="0" smtClean="0"/>
          </a:p>
          <a:p>
            <a:pPr>
              <a:lnSpc>
                <a:spcPct val="100000"/>
              </a:lnSpc>
            </a:pPr>
            <a:endParaRPr lang="en-US" sz="2800" dirty="0" smtClean="0"/>
          </a:p>
        </p:txBody>
      </p:sp>
      <p:sp>
        <p:nvSpPr>
          <p:cNvPr id="4" name="Title 3"/>
          <p:cNvSpPr>
            <a:spLocks noGrp="1"/>
          </p:cNvSpPr>
          <p:nvPr>
            <p:ph type="title"/>
          </p:nvPr>
        </p:nvSpPr>
        <p:spPr/>
        <p:txBody>
          <a:bodyPr/>
          <a:lstStyle/>
          <a:p>
            <a:r>
              <a:rPr lang="en-US" sz="3200" dirty="0" err="1" smtClean="0"/>
              <a:t>Dev</a:t>
            </a:r>
            <a:r>
              <a:rPr lang="en-US" sz="3200" dirty="0" smtClean="0"/>
              <a:t> tools used</a:t>
            </a:r>
            <a:endParaRPr lang="en-US" sz="3200" dirty="0"/>
          </a:p>
        </p:txBody>
      </p:sp>
    </p:spTree>
    <p:extLst>
      <p:ext uri="{BB962C8B-B14F-4D97-AF65-F5344CB8AC3E}">
        <p14:creationId xmlns:p14="http://schemas.microsoft.com/office/powerpoint/2010/main" val="2346792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xmlns=""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xmlns=""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xmlns=""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xmlns=""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xmlns=""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xmlns="" id="{816F266F-04BF-48FD-AE96-A6357BAEBEC7}"/>
              </a:ext>
            </a:extLst>
          </p:cNvPr>
          <p:cNvPicPr>
            <a:picLocks noChangeAspect="1"/>
          </p:cNvPicPr>
          <p:nvPr/>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xmlns=""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General</Material_x0020_Type>
    <Level xmlns="26bed2a0-a239-4228-bd8e-b46f54fc12da">L1</Level>
    <Category xmlns="26bed2a0-a239-4228-bd8e-b46f54fc12da">Module Artifact</Category>
  </documentManagement>
</p:properties>
</file>

<file path=customXml/itemProps1.xml><?xml version="1.0" encoding="utf-8"?>
<ds:datastoreItem xmlns:ds="http://schemas.openxmlformats.org/officeDocument/2006/customXml" ds:itemID="{A7ADA686-8B87-4BAB-B746-3788DE5181DE}">
  <ds:schemaRefs>
    <ds:schemaRef ds:uri="http://schemas.microsoft.com/sharepoint/v3/contenttype/forms"/>
  </ds:schemaRefs>
</ds:datastoreItem>
</file>

<file path=customXml/itemProps2.xml><?xml version="1.0" encoding="utf-8"?>
<ds:datastoreItem xmlns:ds="http://schemas.openxmlformats.org/officeDocument/2006/customXml" ds:itemID="{2D3F115C-4E6D-4720-B7C7-0FE5EF7CB3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AE09A1-400C-4B56-9344-7C4C5DBC66E1}">
  <ds:schemaRefs>
    <ds:schemaRef ds:uri="http://purl.org/dc/terms/"/>
    <ds:schemaRef ds:uri="http://schemas.microsoft.com/office/2006/documentManagement/types"/>
    <ds:schemaRef ds:uri="http://purl.org/dc/dcmitype/"/>
    <ds:schemaRef ds:uri="http://schemas.microsoft.com/office/infopath/2007/PartnerControls"/>
    <ds:schemaRef ds:uri="26bed2a0-a239-4228-bd8e-b46f54fc12da"/>
    <ds:schemaRef ds:uri="http://purl.org/dc/elements/1.1/"/>
    <ds:schemaRef ds:uri="http://schemas.microsoft.com/office/2006/metadata/properties"/>
    <ds:schemaRef ds:uri="http://schemas.openxmlformats.org/package/2006/metadata/core-properties"/>
    <ds:schemaRef ds:uri="http://schemas.microsoft.com/sharepoint/v3/field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1846</TotalTime>
  <Words>182</Words>
  <Application>Microsoft Office PowerPoint</Application>
  <PresentationFormat>Custom</PresentationFormat>
  <Paragraphs>36</Paragraphs>
  <Slides>8</Slides>
  <Notes>0</Notes>
  <HiddenSlides>0</HiddenSlides>
  <MMClips>0</MMClips>
  <ScaleCrop>false</ScaleCrop>
  <HeadingPairs>
    <vt:vector size="4" baseType="variant">
      <vt:variant>
        <vt:lpstr>Theme</vt:lpstr>
      </vt:variant>
      <vt:variant>
        <vt:i4>4</vt:i4>
      </vt:variant>
      <vt:variant>
        <vt:lpstr>Slide Titles</vt:lpstr>
      </vt:variant>
      <vt:variant>
        <vt:i4>8</vt:i4>
      </vt:variant>
    </vt:vector>
  </HeadingPairs>
  <TitlesOfParts>
    <vt:vector size="12" baseType="lpstr">
      <vt:lpstr>Capgemini 2017_Cover slides</vt:lpstr>
      <vt:lpstr>Content Layouts</vt:lpstr>
      <vt:lpstr>Content and Image Layouts</vt:lpstr>
      <vt:lpstr>Section slides</vt:lpstr>
      <vt:lpstr>PowerPoint Presentation</vt:lpstr>
      <vt:lpstr>Problem Statement</vt:lpstr>
      <vt:lpstr>PowerPoint Presentation</vt:lpstr>
      <vt:lpstr>Technology Stack Used In Project</vt:lpstr>
      <vt:lpstr>PowerPoint Presentation</vt:lpstr>
      <vt:lpstr>Dev tools used</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Windows User</cp:lastModifiedBy>
  <cp:revision>59</cp:revision>
  <dcterms:created xsi:type="dcterms:W3CDTF">2018-05-28T05:37:39Z</dcterms:created>
  <dcterms:modified xsi:type="dcterms:W3CDTF">2019-11-06T06:12:15Z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